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52" r:id="rId2"/>
    <p:sldId id="342" r:id="rId3"/>
    <p:sldId id="351" r:id="rId4"/>
    <p:sldId id="343" r:id="rId5"/>
    <p:sldId id="345" r:id="rId6"/>
    <p:sldId id="344" r:id="rId7"/>
    <p:sldId id="348" r:id="rId8"/>
    <p:sldId id="347" r:id="rId9"/>
    <p:sldId id="346" r:id="rId10"/>
    <p:sldId id="353" r:id="rId11"/>
    <p:sldId id="350" r:id="rId12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38" autoAdjust="0"/>
    <p:restoredTop sz="98024" autoAdjust="0"/>
  </p:normalViewPr>
  <p:slideViewPr>
    <p:cSldViewPr>
      <p:cViewPr varScale="1">
        <p:scale>
          <a:sx n="74" d="100"/>
          <a:sy n="74" d="100"/>
        </p:scale>
        <p:origin x="151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8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68F88C59-319B-4332-9A1D-2A62CFCB00D8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B16A41B8-7DC3-4DB6-84E4-E105629EA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84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968B300D-05F0-4B43-940D-46DED5A791AD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9B26CD33-4337-4529-948A-94F6960B23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90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  <a:prstGeom prst="rect">
            <a:avLst/>
          </a:prstGeom>
        </p:spPr>
        <p:txBody>
          <a:bodyPr bIns="0" anchor="ctr" anchorCtr="0"/>
          <a:lstStyle>
            <a:lvl1pPr algn="r" eaLnBrk="1" latinLnBrk="0" hangingPunct="1">
              <a:defRPr kumimoji="0" lang="en-US" dirty="0"/>
            </a:lvl1pPr>
            <a:extLst/>
          </a:lstStyle>
          <a:p>
            <a:r>
              <a:rPr kumimoji="0" lang="en-US" dirty="0"/>
              <a:t>Click to add photo album title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date and other details</a:t>
            </a:r>
          </a:p>
        </p:txBody>
      </p:sp>
      <p:sp>
        <p:nvSpPr>
          <p:cNvPr id="27" name="Rectangle 6" descr="An empty placeholder to add an image. Click on the placeholder and select the image that you wish to add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1" hangingPunct="1"/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10/30/2018</a:t>
            </a:fld>
            <a:endParaRPr kumimoji="0" lang="en-US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8683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6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219200"/>
            <a:ext cx="4023360" cy="20269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10/30/2018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" y="365125"/>
            <a:ext cx="4457700" cy="10033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200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9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1600200"/>
            <a:ext cx="4457700" cy="472744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0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10/30/2018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3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0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27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10/30/2018</a:t>
            </a:fld>
            <a:endParaRPr kumimoji="0" lang="en-US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6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9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4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10/30/2018</a:t>
            </a:fld>
            <a:endParaRPr kumimoji="0" lang="en-US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30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9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6096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sz="24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10/30/2018</a:t>
            </a:fld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4705350" cy="11557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200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609600" y="1676400"/>
            <a:ext cx="4724400" cy="4727448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10/30/2018</a:t>
            </a:fld>
            <a:endParaRPr kumimoji="0"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31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9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3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6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10/30/2018</a:t>
            </a:fld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30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7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2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31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10/30/2018</a:t>
            </a:fld>
            <a:endParaRPr kumimoji="0"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252728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10/30/2018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4" name="Picture Placeholder 3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10/30/2018</a:t>
            </a:fld>
            <a:endParaRPr kumimoji="0" lang="en-US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924" y="5943600"/>
            <a:ext cx="7388352" cy="3349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Rectangle 9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391400" cy="554355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5924" y="6324600"/>
            <a:ext cx="7388352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252728"/>
          </a:xfrm>
          <a:prstGeom prst="rect">
            <a:avLst/>
          </a:prstGeom>
        </p:spPr>
        <p:txBody>
          <a:bodyPr anchor="ctr" anchorCtr="0"/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10/30/2018</a:t>
            </a:fld>
            <a:endParaRPr kumimoji="0" lang="en-US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252728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1" hangingPunct="1"/>
            <a:r>
              <a:rPr lang="en-US" smtClean="0"/>
              <a:t>Click to edit Master text styles</a:t>
            </a:r>
          </a:p>
          <a:p>
            <a:pPr lvl="1" eaLnBrk="1" latinLnBrk="1" hangingPunct="1"/>
            <a:r>
              <a:rPr lang="en-US" smtClean="0"/>
              <a:t>Second level</a:t>
            </a:r>
          </a:p>
          <a:p>
            <a:pPr lvl="2" eaLnBrk="1" latinLnBrk="1" hangingPunct="1"/>
            <a:r>
              <a:rPr lang="en-US" smtClean="0"/>
              <a:t>Third level</a:t>
            </a:r>
          </a:p>
          <a:p>
            <a:pPr lvl="3" eaLnBrk="1" latinLnBrk="1" hangingPunct="1"/>
            <a:r>
              <a:rPr lang="en-US" smtClean="0"/>
              <a:t>Fourth level</a:t>
            </a:r>
          </a:p>
          <a:p>
            <a:pPr lvl="4" eaLnBrk="1" latinLnBrk="1" hangingPunct="1"/>
            <a:r>
              <a:rPr lang="en-US" smtClean="0"/>
              <a:t>Fifth level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C6F-6501-4E04-BD6C-A8A6CABB2C5B}" type="datetimeFigureOut">
              <a:rPr kumimoji="0" lang="en-US" smtClean="0"/>
              <a:pPr/>
              <a:t>10/30/2018</a:t>
            </a:fld>
            <a:endParaRPr kumimoji="0" lang="en-US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228600"/>
            <a:ext cx="3505200" cy="6858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Rectangle 8" descr="An empty placeholder to add an image. Click on the placeholder and select the image that you wish to add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2895600"/>
            <a:ext cx="3505200" cy="35052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10/30/2018</a:t>
            </a:fld>
            <a:endParaRPr kumimoji="0"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en-US" i="0" dirty="0"/>
              <a:t>Click icon</a:t>
            </a:r>
            <a:r>
              <a:rPr kumimoji="0" lang="en-US" i="0" baseline="0" dirty="0"/>
              <a:t> to add </a:t>
            </a:r>
            <a:r>
              <a:rPr kumimoji="0" lang="en-US" i="0" dirty="0"/>
              <a:t>full page picture</a:t>
            </a:r>
            <a:endParaRPr kumimoji="0" lang="en-US" i="0" baseline="0" dirty="0"/>
          </a:p>
          <a:p>
            <a:pPr marL="0" marR="0" indent="0" algn="ctr">
              <a:buFontTx/>
              <a:buNone/>
            </a:pPr>
            <a:endParaRPr kumimoji="0" lang="en-US" i="0" dirty="0"/>
          </a:p>
          <a:p>
            <a:pPr algn="ctr">
              <a:buFontTx/>
              <a:buNone/>
            </a:pPr>
            <a:endParaRPr kumimoji="0" lang="en-US" i="0" dirty="0"/>
          </a:p>
          <a:p>
            <a:pPr algn="ctr">
              <a:buFontTx/>
              <a:buNone/>
            </a:pPr>
            <a:endParaRPr kumimoji="0" lang="en-US" i="0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6" y="4575048"/>
            <a:ext cx="7781544" cy="987552"/>
          </a:xfrm>
          <a:prstGeom prst="rect">
            <a:avLst/>
          </a:prstGeom>
        </p:spPr>
        <p:txBody>
          <a:bodyPr bIns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6" descr="An empty placeholder to add an image. Click on the placeholder and select the image that you wish to add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8" name="Rectangle 6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1" hangingPunct="1"/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2" name="Rectangle 6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sz="1800"/>
            </a:lvl1pPr>
            <a:extLst/>
          </a:lstStyle>
          <a:p>
            <a:pPr lvl="0"/>
            <a:r>
              <a:rPr kumimoji="0" lang="en-US" dirty="0"/>
              <a:t>Click to add subtitle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10/30/2018</a:t>
            </a:fld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1297754" y="1625111"/>
            <a:ext cx="2895966" cy="386128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297753" y="5652341"/>
            <a:ext cx="2895967" cy="748458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20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4953000" y="1625600"/>
            <a:ext cx="2897953" cy="38639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5353" y="5652341"/>
            <a:ext cx="2895967" cy="748458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10/30/2018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23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10/30/2018</a:t>
            </a:fld>
            <a:endParaRPr kumimoji="0"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10/30/2018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457200" y="1752600"/>
            <a:ext cx="25146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181600"/>
            <a:ext cx="2514600" cy="11430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4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3314700" y="1752600"/>
            <a:ext cx="25146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314700" y="5181600"/>
            <a:ext cx="2514600" cy="11430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31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752600"/>
            <a:ext cx="25146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5181600"/>
            <a:ext cx="2514600" cy="11430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10/30/2018</a:t>
            </a:fld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1" hangingPunct="1"/>
            <a:r>
              <a:rPr kumimoji="0" lang="en-US" smtClean="0"/>
              <a:t>Click to edit Master text styles</a:t>
            </a:r>
          </a:p>
          <a:p>
            <a:pPr lvl="1" eaLnBrk="1" latinLnBrk="1" hangingPunct="1"/>
            <a:r>
              <a:rPr kumimoji="0" lang="en-US" smtClean="0"/>
              <a:t>Second level</a:t>
            </a:r>
          </a:p>
          <a:p>
            <a:pPr lvl="2" eaLnBrk="1" latinLnBrk="1" hangingPunct="1"/>
            <a:r>
              <a:rPr kumimoji="0" lang="en-US" smtClean="0"/>
              <a:t>Third level</a:t>
            </a:r>
          </a:p>
          <a:p>
            <a:pPr lvl="3" eaLnBrk="1" latinLnBrk="1" hangingPunct="1"/>
            <a:r>
              <a:rPr kumimoji="0" lang="en-US" smtClean="0"/>
              <a:t>Fourth level</a:t>
            </a:r>
          </a:p>
          <a:p>
            <a:pPr lvl="4" eaLnBrk="1" latinLnBrk="1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10/30/2018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r>
              <a:rPr lang="en-US" dirty="0"/>
              <a:t>Add a footer</a:t>
            </a: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Fall color &amp; more in the pacific northwest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765690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18873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But all is not well in the pacific northwest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0" b="1259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175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01788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170588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79126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874396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21252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709190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18239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67113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Ph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 photo album.potx" id="{C5C75FEE-4865-402C-8743-FC0AC5EE59D0}" vid="{3B00833B-0C05-4ED7-8756-B2DDB778A5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 photo album</Template>
  <TotalTime>49</TotalTime>
  <Words>17</Words>
  <Application>Microsoft Office PowerPoint</Application>
  <PresentationFormat>On-screen Show (4:3)</PresentationFormat>
  <Paragraphs>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Century Schoolbook</vt:lpstr>
      <vt:lpstr>ClassicPhotoAlbum</vt:lpstr>
      <vt:lpstr>Fall color &amp; more in the pacific northwest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But all is not well in the pacific northwest</vt:lpstr>
    </vt:vector>
  </TitlesOfParts>
  <Company>WOU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Classic Photo Album</dc:title>
  <dc:creator>Mike McGlade</dc:creator>
  <cp:lastModifiedBy>Mike McGlade</cp:lastModifiedBy>
  <cp:revision>7</cp:revision>
  <dcterms:created xsi:type="dcterms:W3CDTF">2018-10-30T04:42:38Z</dcterms:created>
  <dcterms:modified xsi:type="dcterms:W3CDTF">2018-10-30T21:54:17Z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mageGenCounter">
    <vt:lpwstr>0</vt:lpwstr>
  </property>
  <property fmtid="{D5CDD505-2E9C-101B-9397-08002B2CF9AE}" pid="4" name="ViolationReportStatus">
    <vt:lpwstr>None</vt:lpwstr>
  </property>
  <property fmtid="{D5CDD505-2E9C-101B-9397-08002B2CF9AE}" pid="5" name="ImageGenStatus">
    <vt:lpwstr>0</vt:lpwstr>
  </property>
  <property fmtid="{D5CDD505-2E9C-101B-9397-08002B2CF9AE}" pid="6" name="PolicheckStatus">
    <vt:lpwstr>0</vt:lpwstr>
  </property>
  <property fmtid="{D5CDD505-2E9C-101B-9397-08002B2CF9AE}" pid="7" name="Applications">
    <vt:lpwstr>65;#zpp120;#79;#tpl120;#419;#zpp140</vt:lpwstr>
  </property>
  <property fmtid="{D5CDD505-2E9C-101B-9397-08002B2CF9AE}" pid="8" name="PolicheckCounter">
    <vt:lpwstr>0</vt:lpwstr>
  </property>
  <property fmtid="{D5CDD505-2E9C-101B-9397-08002B2CF9AE}" pid="9" name="_LCID">
    <vt:i4>1033</vt:i4>
  </property>
  <property fmtid="{D5CDD505-2E9C-101B-9397-08002B2CF9AE}" pid="10" name="_Version">
    <vt:lpwstr>12.0.4513</vt:lpwstr>
  </property>
  <property fmtid="{D5CDD505-2E9C-101B-9397-08002B2CF9AE}" pid="11" name="APTrustLevel">
    <vt:r8>1</vt:r8>
  </property>
</Properties>
</file>